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jasekarramesh05@gmail.com" initials="" lastIdx="1" clrIdx="0">
    <p:extLst>
      <p:ext uri="{19B8F6BF-5375-455C-9EA6-DF929625EA0E}">
        <p15:presenceInfo xmlns:p15="http://schemas.microsoft.com/office/powerpoint/2012/main" userId="7a61b13660656f6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commentAuthors" Target="commentAuthor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IN" i="0" u="none" strike="noStrike" cap="none" dirty="0"/>
          </a:p>
          <a:p>
            <a:pPr marL="0" marR="0" lvl="0" indent="0" algn="l" rtl="0">
              <a:spcBef>
                <a:spcPts val="0"/>
              </a:spcBef>
              <a:spcAft>
                <a:spcPts val="0"/>
              </a:spcAft>
              <a:buNone/>
            </a:pPr>
            <a:r>
              <a:rPr lang="en-IN" sz="2000" b="1" dirty="0" err="1">
                <a:solidFill>
                  <a:srgbClr val="2F5496"/>
                </a:solidFill>
                <a:latin typeface="Arial"/>
                <a:ea typeface="Arial"/>
                <a:cs typeface="Arial"/>
                <a:sym typeface="Arial"/>
              </a:rPr>
              <a:t>Rajasekar</a:t>
            </a:r>
            <a:r>
              <a:rPr lang="en-US" sz="2000" b="1" dirty="0">
                <a:solidFill>
                  <a:srgbClr val="2F5496"/>
                </a:solidFill>
                <a:latin typeface="Arial"/>
                <a:ea typeface="Arial"/>
                <a:cs typeface="Arial"/>
                <a:sym typeface="Arial"/>
              </a:rPr>
              <a:t> </a:t>
            </a:r>
            <a:r>
              <a:rPr lang="en-IN" sz="2000" b="1" dirty="0">
                <a:solidFill>
                  <a:srgbClr val="2F5496"/>
                </a:solidFill>
                <a:latin typeface="Arial"/>
                <a:ea typeface="Arial"/>
                <a:cs typeface="Arial"/>
                <a:sym typeface="Arial"/>
              </a:rPr>
              <a:t>R</a:t>
            </a:r>
            <a:r>
              <a:rPr lang="en-US" sz="2000" b="1" dirty="0">
                <a:solidFill>
                  <a:srgbClr val="2F5496"/>
                </a:solidFill>
                <a:latin typeface="Arial"/>
                <a:ea typeface="Arial"/>
                <a:cs typeface="Arial"/>
                <a:sym typeface="Arial"/>
              </a:rPr>
              <a:t> – AU8100211140</a:t>
            </a:r>
            <a:r>
              <a:rPr lang="en-IN" sz="2000" b="1" dirty="0">
                <a:solidFill>
                  <a:srgbClr val="2F5496"/>
                </a:solidFill>
                <a:latin typeface="Arial"/>
                <a:ea typeface="Arial"/>
                <a:cs typeface="Arial"/>
                <a:sym typeface="Arial"/>
              </a:rPr>
              <a:t>65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8" y="3310965"/>
            <a:ext cx="11014929" cy="1386540"/>
          </a:xfrm>
          <a:prstGeom prst="rect">
            <a:avLst/>
          </a:prstGeom>
          <a:noFill/>
          <a:ln>
            <a:noFill/>
          </a:ln>
        </p:spPr>
        <p:txBody>
          <a:bodyPr spcFirstLastPara="1" wrap="square" lIns="91425" tIns="45700" rIns="91425" bIns="45700" anchor="t" anchorCtr="0">
            <a:normAutofit/>
          </a:bodyPr>
          <a:lstStyle/>
          <a:p>
            <a:pPr>
              <a:spcBef>
                <a:spcPts val="0"/>
              </a:spcBef>
              <a:buSzPts val="2600"/>
            </a:pPr>
            <a:r>
              <a:rPr lang="en-IN" sz="2600" dirty="0">
                <a:latin typeface="Arial"/>
                <a:cs typeface="Arial"/>
              </a:rPr>
              <a:t>https://github.com/Rajasekar06/</a:t>
            </a:r>
            <a:r>
              <a:rPr lang="en-IN" sz="2600" u="sng" dirty="0">
                <a:latin typeface="Arial"/>
                <a:cs typeface="Arial"/>
              </a:rPr>
              <a:t>Rajasekar-au810021114065</a:t>
            </a:r>
            <a:endParaRPr sz="2600" u="sng" dirty="0">
              <a:latin typeface="Arial"/>
              <a:cs typeface="Arial"/>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2" name="Text Placeholder 1">
            <a:extLst>
              <a:ext uri="{FF2B5EF4-FFF2-40B4-BE49-F238E27FC236}">
                <a16:creationId xmlns:a16="http://schemas.microsoft.com/office/drawing/2014/main" id="{D3CC7C1E-0404-493D-879B-F912E7853CEE}"/>
              </a:ext>
            </a:extLst>
          </p:cNvPr>
          <p:cNvSpPr>
            <a:spLocks noGrp="1"/>
          </p:cNvSpPr>
          <p:nvPr>
            <p:ph type="body" idx="1"/>
          </p:nvPr>
        </p:nvSpPr>
        <p:spPr/>
        <p:txBody>
          <a:bodyPr/>
          <a:lstStyle/>
          <a:p>
            <a:endParaRPr lang="en-US"/>
          </a:p>
        </p:txBody>
      </p:sp>
      <p:sp>
        <p:nvSpPr>
          <p:cNvPr id="136" name="Google Shape;136;p19"/>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4" name="1000020052.mp4">
            <a:hlinkClick r:id="" action="ppaction://media"/>
            <a:extLst>
              <a:ext uri="{FF2B5EF4-FFF2-40B4-BE49-F238E27FC236}">
                <a16:creationId xmlns:a16="http://schemas.microsoft.com/office/drawing/2014/main" id="{C3350048-D186-4827-75EE-A97E867CF1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81635" y="1722252"/>
            <a:ext cx="10266083" cy="46340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rajasekarramesh05@gmail.com</cp:lastModifiedBy>
  <cp:revision>3</cp:revision>
  <dcterms:modified xsi:type="dcterms:W3CDTF">2024-04-22T18:47:17Z</dcterms:modified>
</cp:coreProperties>
</file>